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9FAB189-B808-45B5-96F8-0146A71264AC}" type="datetimeFigureOut">
              <a:rPr lang="en-US" smtClean="0"/>
              <a:t>9/13/2012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7951BD6-DF0E-457B-89EE-451660BA12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Make 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9/12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9219019-viajeros-con-equipaj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0" y="2667000"/>
            <a:ext cx="3505200" cy="3810000"/>
          </a:xfrm>
          <a:prstGeom prst="rect">
            <a:avLst/>
          </a:prstGeom>
        </p:spPr>
      </p:pic>
      <p:sp>
        <p:nvSpPr>
          <p:cNvPr id="13" name="Cloud Callout 12"/>
          <p:cNvSpPr/>
          <p:nvPr/>
        </p:nvSpPr>
        <p:spPr>
          <a:xfrm>
            <a:off x="1295400" y="762000"/>
            <a:ext cx="1905000" cy="2209800"/>
          </a:xfrm>
          <a:prstGeom prst="cloudCallout">
            <a:avLst>
              <a:gd name="adj1" fmla="val 51658"/>
              <a:gd name="adj2" fmla="val 4654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loud Callout 10"/>
          <p:cNvSpPr/>
          <p:nvPr/>
        </p:nvSpPr>
        <p:spPr>
          <a:xfrm>
            <a:off x="4419600" y="685800"/>
            <a:ext cx="1905000" cy="2133600"/>
          </a:xfrm>
          <a:prstGeom prst="cloudCallout">
            <a:avLst>
              <a:gd name="adj1" fmla="val -54920"/>
              <a:gd name="adj2" fmla="val 5442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1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Esponja</a:t>
            </a:r>
            <a:r>
              <a:rPr lang="en-US" sz="3200" dirty="0" smtClean="0"/>
              <a:t>: ¿</a:t>
            </a:r>
            <a:r>
              <a:rPr lang="en-US" sz="3200" dirty="0" err="1" smtClean="0"/>
              <a:t>Qué</a:t>
            </a:r>
            <a:r>
              <a:rPr lang="en-US" sz="3200" dirty="0" smtClean="0"/>
              <a:t> </a:t>
            </a:r>
            <a:r>
              <a:rPr lang="en-US" sz="3200" dirty="0" err="1" smtClean="0"/>
              <a:t>harán</a:t>
            </a:r>
            <a:r>
              <a:rPr lang="en-US" sz="3200" dirty="0" smtClean="0"/>
              <a:t> Pedro y Rosa en </a:t>
            </a:r>
            <a:r>
              <a:rPr lang="en-US" sz="3200" dirty="0" err="1" smtClean="0"/>
              <a:t>sus</a:t>
            </a:r>
            <a:r>
              <a:rPr lang="en-US" sz="3200" dirty="0" smtClean="0"/>
              <a:t> </a:t>
            </a:r>
            <a:r>
              <a:rPr lang="en-US" sz="3200" dirty="0" err="1" smtClean="0"/>
              <a:t>vacaciones</a:t>
            </a:r>
            <a:r>
              <a:rPr lang="en-US" sz="3200" dirty="0" smtClean="0"/>
              <a:t>?</a:t>
            </a:r>
            <a:endParaRPr lang="en-US" sz="3200" dirty="0"/>
          </a:p>
        </p:txBody>
      </p:sp>
      <p:pic>
        <p:nvPicPr>
          <p:cNvPr id="10" name="Picture 9" descr="beach-chair-hi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993913"/>
            <a:ext cx="1099417" cy="1489710"/>
          </a:xfrm>
          <a:prstGeom prst="rect">
            <a:avLst/>
          </a:prstGeom>
        </p:spPr>
      </p:pic>
      <p:pic>
        <p:nvPicPr>
          <p:cNvPr id="12" name="Picture 11" descr="0028525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1219200"/>
            <a:ext cx="1295400" cy="1155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Esponja</a:t>
            </a:r>
            <a:endParaRPr lang="en-US" dirty="0" smtClean="0"/>
          </a:p>
          <a:p>
            <a:r>
              <a:rPr lang="en-US" dirty="0" smtClean="0"/>
              <a:t>Agenda</a:t>
            </a:r>
          </a:p>
          <a:p>
            <a:r>
              <a:rPr lang="en-US" dirty="0" err="1" smtClean="0"/>
              <a:t>Objetivos</a:t>
            </a:r>
            <a:endParaRPr lang="en-US" dirty="0" smtClean="0"/>
          </a:p>
          <a:p>
            <a:r>
              <a:rPr lang="en-US" dirty="0" err="1" smtClean="0"/>
              <a:t>Revisar</a:t>
            </a:r>
            <a:r>
              <a:rPr lang="en-US" dirty="0" smtClean="0"/>
              <a:t> el </a:t>
            </a:r>
            <a:r>
              <a:rPr lang="en-US" dirty="0" err="1" smtClean="0"/>
              <a:t>futuro</a:t>
            </a:r>
            <a:r>
              <a:rPr lang="en-US" dirty="0" smtClean="0"/>
              <a:t> p67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28 p68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.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significa</a:t>
            </a:r>
            <a:r>
              <a:rPr lang="en-US" dirty="0" smtClean="0"/>
              <a:t>?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 un </a:t>
            </a:r>
            <a:r>
              <a:rPr lang="en-US" dirty="0" err="1" smtClean="0"/>
              <a:t>compañero</a:t>
            </a:r>
            <a:r>
              <a:rPr lang="en-US" dirty="0" smtClean="0"/>
              <a:t> lean el </a:t>
            </a:r>
            <a:r>
              <a:rPr lang="en-US" dirty="0" err="1" smtClean="0"/>
              <a:t>horóscopo</a:t>
            </a:r>
            <a:r>
              <a:rPr lang="en-US" dirty="0" smtClean="0"/>
              <a:t> y </a:t>
            </a:r>
            <a:r>
              <a:rPr lang="en-US" dirty="0" err="1" smtClean="0"/>
              <a:t>comenten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el </a:t>
            </a:r>
            <a:r>
              <a:rPr lang="en-US" dirty="0" err="1" smtClean="0"/>
              <a:t>significado</a:t>
            </a:r>
            <a:r>
              <a:rPr lang="en-US" dirty="0" smtClean="0"/>
              <a:t> de </a:t>
            </a:r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 smtClean="0"/>
              <a:t>predicción</a:t>
            </a:r>
            <a:r>
              <a:rPr lang="en-US" dirty="0" smtClean="0"/>
              <a:t>.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opinas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de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signo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Actividad</a:t>
            </a:r>
            <a:r>
              <a:rPr lang="en-US" dirty="0" smtClean="0"/>
              <a:t>.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significa</a:t>
            </a:r>
            <a:r>
              <a:rPr lang="en-US" dirty="0" smtClean="0"/>
              <a:t>?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</TotalTime>
  <Words>63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Make up</vt:lpstr>
      <vt:lpstr>Esponja: ¿Qué harán Pedro y Rosa en sus vacaciones?</vt:lpstr>
      <vt:lpstr>Agenda</vt:lpstr>
      <vt:lpstr>Actividad. ¿Qué significa? </vt:lpstr>
    </vt:vector>
  </TitlesOfParts>
  <Company>JCPS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Make up</dc:title>
  <dc:creator>Ana Castro</dc:creator>
  <cp:lastModifiedBy>Ana Castro</cp:lastModifiedBy>
  <cp:revision>2</cp:revision>
  <dcterms:created xsi:type="dcterms:W3CDTF">2012-09-13T20:21:16Z</dcterms:created>
  <dcterms:modified xsi:type="dcterms:W3CDTF">2012-09-13T20:26:56Z</dcterms:modified>
</cp:coreProperties>
</file>